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2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2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5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859758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1" y="2514601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514601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1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5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7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609600" cy="365125"/>
          </a:xfrm>
        </p:spPr>
        <p:txBody>
          <a:bodyPr/>
          <a:lstStyle/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6" y="5816601"/>
            <a:ext cx="916305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1" y="6219826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6" y="-7144"/>
            <a:ext cx="916305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1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2985A63-40CA-4137-84F3-7127E9AE5387}" type="datetimeFigureOut">
              <a:rPr lang="en-US" smtClean="0"/>
              <a:t>5/28/2017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1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1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29BBD01-458D-45B8-A801-A34DDD487AAC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05200" y="990600"/>
            <a:ext cx="5410200" cy="19812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Anak</a:t>
            </a:r>
            <a:r>
              <a:rPr lang="en-US" dirty="0" smtClean="0"/>
              <a:t> </a:t>
            </a:r>
            <a:r>
              <a:rPr lang="en-US" dirty="0" err="1" smtClean="0"/>
              <a:t>Rantau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S </a:t>
            </a:r>
            <a:r>
              <a:rPr lang="en-US" dirty="0" err="1" smtClean="0"/>
              <a:t>i</a:t>
            </a:r>
            <a:r>
              <a:rPr lang="en-US" dirty="0" smtClean="0"/>
              <a:t> n g a p u r a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6324600" y="4953000"/>
            <a:ext cx="1828800" cy="1143000"/>
          </a:xfrm>
        </p:spPr>
        <p:txBody>
          <a:bodyPr/>
          <a:lstStyle/>
          <a:p>
            <a:r>
              <a:rPr lang="en-US" dirty="0" err="1" smtClean="0"/>
              <a:t>Oleh</a:t>
            </a:r>
            <a:r>
              <a:rPr lang="en-US" dirty="0" smtClean="0"/>
              <a:t> : </a:t>
            </a:r>
            <a:r>
              <a:rPr lang="en-US" dirty="0" err="1" smtClean="0"/>
              <a:t>Ulfa</a:t>
            </a:r>
            <a:endParaRPr lang="en-US" dirty="0"/>
          </a:p>
        </p:txBody>
      </p:sp>
      <p:pic>
        <p:nvPicPr>
          <p:cNvPr id="4" name="Picture 3" descr="Logomakr_2mlCY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066800"/>
            <a:ext cx="2819400" cy="2133600"/>
          </a:xfrm>
          <a:prstGeom prst="rect">
            <a:avLst/>
          </a:prstGeom>
        </p:spPr>
      </p:pic>
    </p:spTree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533400"/>
            <a:ext cx="6172200" cy="981456"/>
          </a:xfrm>
        </p:spPr>
        <p:txBody>
          <a:bodyPr/>
          <a:lstStyle/>
          <a:p>
            <a:r>
              <a:rPr smtClean="0"/>
              <a:t>Tampilan depan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shot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28800"/>
            <a:ext cx="8458200" cy="48006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Link responsive </a:t>
            </a:r>
            <a:r>
              <a:rPr lang="en-US" dirty="0" err="1" smtClean="0"/>
              <a:t>di</a:t>
            </a:r>
            <a:r>
              <a:rPr lang="en-US" dirty="0" smtClean="0"/>
              <a:t> </a:t>
            </a: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galeri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04800" y="2286000"/>
            <a:ext cx="4040188" cy="659352"/>
          </a:xfrm>
        </p:spPr>
        <p:txBody>
          <a:bodyPr/>
          <a:lstStyle/>
          <a:p>
            <a:pPr algn="ctr"/>
            <a:r>
              <a:rPr lang="en-US" dirty="0" err="1" smtClean="0"/>
              <a:t>Galeri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3"/>
          </p:nvPr>
        </p:nvSpPr>
        <p:spPr>
          <a:xfrm>
            <a:off x="4648200" y="2209800"/>
            <a:ext cx="4041775" cy="654843"/>
          </a:xfrm>
        </p:spPr>
        <p:txBody>
          <a:bodyPr/>
          <a:lstStyle/>
          <a:p>
            <a:pPr algn="ctr"/>
            <a:r>
              <a:rPr lang="en-US" dirty="0" smtClean="0"/>
              <a:t>Image Responsive</a:t>
            </a:r>
            <a:endParaRPr lang="en-US" dirty="0"/>
          </a:p>
        </p:txBody>
      </p:sp>
      <p:pic>
        <p:nvPicPr>
          <p:cNvPr id="9" name="Content Placeholder 8" descr="Screenshot (2).png"/>
          <p:cNvPicPr>
            <a:picLocks noGrp="1" noChangeAspect="1"/>
          </p:cNvPicPr>
          <p:nvPr>
            <p:ph sz="quarter" idx="2"/>
          </p:nvPr>
        </p:nvPicPr>
        <p:blipFill>
          <a:blip r:embed="rId2"/>
          <a:stretch>
            <a:fillRect/>
          </a:stretch>
        </p:blipFill>
        <p:spPr>
          <a:xfrm>
            <a:off x="381000" y="2971800"/>
            <a:ext cx="4040188" cy="3124200"/>
          </a:xfrm>
        </p:spPr>
      </p:pic>
      <p:pic>
        <p:nvPicPr>
          <p:cNvPr id="10" name="Content Placeholder 9" descr="Screenshot (3).png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00600" y="2971800"/>
            <a:ext cx="4041775" cy="3200400"/>
          </a:xfr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457200" y="152400"/>
            <a:ext cx="76200" cy="152400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762000"/>
            <a:ext cx="4040188" cy="659352"/>
          </a:xfrm>
        </p:spPr>
        <p:txBody>
          <a:bodyPr/>
          <a:lstStyle/>
          <a:p>
            <a:pPr algn="ctr"/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2057400"/>
            <a:ext cx="4041775" cy="654843"/>
          </a:xfrm>
        </p:spPr>
        <p:txBody>
          <a:bodyPr/>
          <a:lstStyle/>
          <a:p>
            <a:pPr algn="ctr"/>
            <a:r>
              <a:rPr lang="en-US" dirty="0" smtClean="0"/>
              <a:t>Media </a:t>
            </a:r>
            <a:r>
              <a:rPr lang="en-US" dirty="0" err="1" smtClean="0"/>
              <a:t>sosial</a:t>
            </a:r>
            <a:r>
              <a:rPr lang="en-US" dirty="0" smtClean="0"/>
              <a:t> </a:t>
            </a:r>
            <a:r>
              <a:rPr lang="en-US" dirty="0" err="1" smtClean="0"/>
              <a:t>fb</a:t>
            </a:r>
            <a:endParaRPr lang="en-US" dirty="0"/>
          </a:p>
        </p:txBody>
      </p:sp>
      <p:pic>
        <p:nvPicPr>
          <p:cNvPr id="7" name="Content Placeholder 6" descr="Screenshot (5).pn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457200" y="1447800"/>
            <a:ext cx="4040188" cy="3059005"/>
          </a:xfrm>
        </p:spPr>
      </p:pic>
      <p:pic>
        <p:nvPicPr>
          <p:cNvPr id="8" name="Content Placeholder 7" descr="Screenshot (6).png"/>
          <p:cNvPicPr>
            <a:picLocks noGrp="1" noChangeAspect="1"/>
          </p:cNvPicPr>
          <p:nvPr>
            <p:ph sz="quarter" idx="4"/>
          </p:nvPr>
        </p:nvPicPr>
        <p:blipFill>
          <a:blip r:embed="rId3" cstate="print"/>
          <a:stretch>
            <a:fillRect/>
          </a:stretch>
        </p:blipFill>
        <p:spPr>
          <a:xfrm>
            <a:off x="4724400" y="3048000"/>
            <a:ext cx="4041775" cy="3059451"/>
          </a:xfrm>
        </p:spPr>
      </p:pic>
    </p:spTree>
  </p:cSld>
  <p:clrMapOvr>
    <a:masterClrMapping/>
  </p:clrMapOvr>
  <p:transition>
    <p:split orient="vert" dir="in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2362200"/>
            <a:ext cx="8305800" cy="1143000"/>
          </a:xfrm>
        </p:spPr>
        <p:txBody>
          <a:bodyPr/>
          <a:lstStyle/>
          <a:p>
            <a:pPr algn="ctr"/>
            <a:r>
              <a:rPr lang="en-US" b="1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Terima</a:t>
            </a:r>
            <a:r>
              <a:rPr lang="en-US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US" b="1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kasih</a:t>
            </a:r>
            <a:r>
              <a:rPr lang="en-US" dirty="0" smtClean="0"/>
              <a:t>…</a:t>
            </a:r>
            <a:endParaRPr lang="en-US" dirty="0"/>
          </a:p>
        </p:txBody>
      </p:sp>
    </p:spTree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68</TotalTime>
  <Words>22</Words>
  <Application>Microsoft Office PowerPoint</Application>
  <PresentationFormat>On-screen Show (4:3)</PresentationFormat>
  <Paragraphs>9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Flow</vt:lpstr>
      <vt:lpstr>Anak Rantau  S i n g a p u r a</vt:lpstr>
      <vt:lpstr>Tampilan depan</vt:lpstr>
      <vt:lpstr>Link responsive di bagian galeri </vt:lpstr>
      <vt:lpstr>Slide 4</vt:lpstr>
      <vt:lpstr>Terima kasih…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Anak Rantau Singapura</dc:title>
  <dc:creator>ulfa0410@hasan.com</dc:creator>
  <cp:lastModifiedBy>ulfa0410@hasan.com</cp:lastModifiedBy>
  <cp:revision>7</cp:revision>
  <dcterms:created xsi:type="dcterms:W3CDTF">2017-05-27T16:30:54Z</dcterms:created>
  <dcterms:modified xsi:type="dcterms:W3CDTF">2017-05-27T17:39:44Z</dcterms:modified>
</cp:coreProperties>
</file>

<file path=docProps/thumbnail.jpeg>
</file>